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41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908A-5CFC-47AD-9DEA-9B30C616040F}" type="datetimeFigureOut">
              <a:rPr lang="en-US" smtClean="0"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DC9-7A0C-4588-A0F4-0405A91090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908A-5CFC-47AD-9DEA-9B30C616040F}" type="datetimeFigureOut">
              <a:rPr lang="en-US" smtClean="0"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DC9-7A0C-4588-A0F4-0405A910907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908A-5CFC-47AD-9DEA-9B30C616040F}" type="datetimeFigureOut">
              <a:rPr lang="en-US" smtClean="0"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DC9-7A0C-4588-A0F4-0405A910907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908A-5CFC-47AD-9DEA-9B30C616040F}" type="datetimeFigureOut">
              <a:rPr lang="en-US" smtClean="0"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DC9-7A0C-4588-A0F4-0405A910907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908A-5CFC-47AD-9DEA-9B30C616040F}" type="datetimeFigureOut">
              <a:rPr lang="en-US" smtClean="0"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DC9-7A0C-4588-A0F4-0405A910907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908A-5CFC-47AD-9DEA-9B30C616040F}" type="datetimeFigureOut">
              <a:rPr lang="en-US" smtClean="0"/>
              <a:t>12/14/12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DC9-7A0C-4588-A0F4-0405A910907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908A-5CFC-47AD-9DEA-9B30C616040F}" type="datetimeFigureOut">
              <a:rPr lang="en-US" smtClean="0"/>
              <a:t>12/14/12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DC9-7A0C-4588-A0F4-0405A910907B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908A-5CFC-47AD-9DEA-9B30C616040F}" type="datetimeFigureOut">
              <a:rPr lang="en-US" smtClean="0"/>
              <a:t>12/14/12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DC9-7A0C-4588-A0F4-0405A910907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908A-5CFC-47AD-9DEA-9B30C616040F}" type="datetimeFigureOut">
              <a:rPr lang="en-US" smtClean="0"/>
              <a:t>12/14/12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DC9-7A0C-4588-A0F4-0405A910907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908A-5CFC-47AD-9DEA-9B30C616040F}" type="datetimeFigureOut">
              <a:rPr lang="en-US" smtClean="0"/>
              <a:t>12/14/12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DC9-7A0C-4588-A0F4-0405A910907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AB5B908A-5CFC-47AD-9DEA-9B30C616040F}" type="datetimeFigureOut">
              <a:rPr lang="en-US" smtClean="0"/>
              <a:t>12/14/12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25B34DC9-7A0C-4588-A0F4-0405A910907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B5B908A-5CFC-47AD-9DEA-9B30C616040F}" type="datetimeFigureOut">
              <a:rPr lang="en-US" smtClean="0"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5B34DC9-7A0C-4588-A0F4-0405A910907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600" dirty="0" smtClean="0">
                <a:solidFill>
                  <a:srgbClr val="92D050"/>
                </a:solidFill>
                <a:latin typeface="KaiTi" pitchFamily="49" charset="-122"/>
                <a:ea typeface="KaiTi" pitchFamily="49" charset="-122"/>
              </a:rPr>
              <a:t>课程表  范例</a:t>
            </a:r>
            <a:endParaRPr lang="en-US" sz="6600" dirty="0">
              <a:solidFill>
                <a:srgbClr val="92D05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33400"/>
            <a:ext cx="4724400" cy="598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1371600"/>
            <a:ext cx="381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　  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1st period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7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50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－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8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30</a:t>
            </a:r>
          </a:p>
          <a:p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2nd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bg2">
                    <a:lumMod val="10000"/>
                    <a:lumOff val="90000"/>
                  </a:schemeClr>
                </a:solidFill>
              </a:rPr>
              <a:t>period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8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40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－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9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20</a:t>
            </a:r>
          </a:p>
          <a:p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3rd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bg2">
                    <a:lumMod val="10000"/>
                    <a:lumOff val="90000"/>
                  </a:schemeClr>
                </a:solidFill>
              </a:rPr>
              <a:t>period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9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30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－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10</a:t>
            </a:r>
          </a:p>
          <a:p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exercise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－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30</a:t>
            </a:r>
          </a:p>
          <a:p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4</a:t>
            </a:r>
            <a:r>
              <a:rPr lang="en-US" altLang="zh-CN" baseline="30000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th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 period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30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－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11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10</a:t>
            </a:r>
          </a:p>
          <a:p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5</a:t>
            </a:r>
            <a:r>
              <a:rPr lang="en-US" altLang="zh-CN" baseline="30000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th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 period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11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20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－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12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00</a:t>
            </a:r>
          </a:p>
          <a:p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lunch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12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00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－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12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40</a:t>
            </a:r>
          </a:p>
          <a:p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rest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12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40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－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13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50</a:t>
            </a:r>
          </a:p>
          <a:p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6</a:t>
            </a:r>
            <a:r>
              <a:rPr lang="en-US" altLang="zh-CN" baseline="30000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th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 period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14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－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14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50</a:t>
            </a:r>
          </a:p>
          <a:p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7</a:t>
            </a:r>
            <a:r>
              <a:rPr lang="en-US" altLang="zh-CN" baseline="30000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th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 period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15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00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－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15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40</a:t>
            </a:r>
          </a:p>
          <a:p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8</a:t>
            </a:r>
            <a:r>
              <a:rPr lang="en-US" altLang="zh-CN" baseline="30000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th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 period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15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50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－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16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30</a:t>
            </a:r>
          </a:p>
          <a:p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club </a:t>
            </a:r>
            <a:r>
              <a:rPr lang="en-US" altLang="zh-CN" dirty="0" err="1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acitivty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16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40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－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17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20</a:t>
            </a:r>
          </a:p>
          <a:p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sport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　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17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20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－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18</a:t>
            </a:r>
            <a:r>
              <a:rPr lang="zh-CN" alt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：</a:t>
            </a:r>
            <a:r>
              <a:rPr lang="en-US" altLang="zh-CN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00</a:t>
            </a:r>
          </a:p>
          <a:p>
            <a:r>
              <a:rPr lang="zh-CN" altLang="en-US" dirty="0" smtClean="0"/>
              <a:t>　　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400" dirty="0" smtClean="0"/>
              <a:t>Source</a:t>
            </a:r>
            <a:r>
              <a:rPr lang="zh-CN" altLang="en-US" sz="1400" dirty="0" smtClean="0"/>
              <a:t>：</a:t>
            </a:r>
            <a:r>
              <a:rPr lang="en-US" altLang="zh-CN" sz="1400" dirty="0" smtClean="0"/>
              <a:t>http://dtps2011401.blogspot.com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52400"/>
            <a:ext cx="479107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hoenix">
  <a:themeElements>
    <a:clrScheme name="Phoenix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Phoenix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hoenix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44</TotalTime>
  <Words>10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Phoenix</vt:lpstr>
      <vt:lpstr>课程表  范例</vt:lpstr>
      <vt:lpstr>PowerPoint Presentation</vt:lpstr>
      <vt:lpstr>PowerPoint Presentation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课程表  范例</dc:title>
  <dc:creator>The College of the Holy Cross</dc:creator>
  <cp:lastModifiedBy>Meng Yeh</cp:lastModifiedBy>
  <cp:revision>7</cp:revision>
  <dcterms:created xsi:type="dcterms:W3CDTF">2012-07-30T19:53:26Z</dcterms:created>
  <dcterms:modified xsi:type="dcterms:W3CDTF">2012-12-14T16:43:10Z</dcterms:modified>
</cp:coreProperties>
</file>